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Here's a user's event stream: UserCreated, EmailChanged, UserDeleted. Operations are simple: store new events, read in order, never modify. Events are immutable - once written, they're permanent. This gives us optimistic concurrency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Let me walk you through the complete journey. It starts with a user making an API call to create a user. This goes to our FastAPI command endpoint, which creates a CreateUserCommand and passes it to the command handler. The command handler loads all events for this user from the event store, creates a UserAggregate, and replays all events to rebuild the current state. Then it calls the domain method create_user,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Now, when another user makes a query API call to get user data, it goes to our FastAPI query endpoint, which uses the query handler to fetch data from the read models - the same data that was just updated by the projections. This is the complete event sourcing and CQRS workflow in action - from command to event to projection to read model to query.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CreateUserCommandHandler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FastAPI queries expose read models with dependency injection. Here's how we expose read models through FastAPI. We have endpoints for getting current user data and user history. For current data, we create a GetUserQuery, get the query handler from our infrastructure factory, and execute the query. For history, we create a GetUserHistoryQuery and get events from the event store. This gives us both current state and historical data through the same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real challenge of eventual consistency. Here's a concrete example: a user updates their first name. The API returns success immediately, but the read model might not be updated yet. This creates a real UI challenge. I've seen two approaches to handle this. The naive approach is optimistic updates - the frontend updates the UI immediately, but if the user refreshes, they might see old data.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Eventual consistency requires thoughtful UI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one, both for PyCon in Greece but also for me so it's extra important. That's why I'd like to thank the committee for having me here - it's truly an honor to be part of this inaugural event.
I'm Antonis Markoulis, Senior Staff Engineer at Orfium. I've been coding in Python for over 10 years. I initially started working professionally with C++, but with Python I loved the way that I didn't have to deal with the low-level stuff and could actually focus on solving the problem rather than following a dangling pointer.
My journey started in Physics, specifically computational physics and simulation software. I worked a lot in my university years with celestial dynamics simulating chaotic trajectories. Turns out, production systems are way more chaotic than comets. People tend to add this extra chaos in our lives that we just love to tackle.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is performance - what if you have thousands of events? Here's the problem: replaying 10,000 events takes 5 seconds. The solution is snapshots, but this requires changes to our command handlers.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error handling and retries, which are actually two different worlds.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where event sourcing really shines - testing business logic at specific points in time.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tell you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the hard delete  we lose what was the entry. If we have soft delete then we know when it was deleted using deleted_at, maybe who using the updated_by but on most cases we miss the reason or the different states the user was. The system has no memory of what happened. This is the nightmare we all face when debugging production issues with classic arhictectures.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 is the solution. Instead of deleting data forever, we record what happened as an immutable event. Now we can answer everything: when it was deleted, who did it, why, and even what the user's data was before deletion. Every action becomes a permanent record. Our code interprets those events. This interpretation might change as our codebase evolves. However, the raw events are always there. This is the fundamental shift - from systems that forget to systems that remember.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problem and the solution, let's understand the building blocks. Let's start with the first one: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aren't isolated - they belong to ordered sequences called event streams. Here's a user's complete story: UserCreated, UserNameChanged, UserEmailChanged, UserStatusChanged, and finally UserDeleted. The stream is the source of truth - we can rebuild any point in time by replaying these events in order. This is how we get time travel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2025-08-05T04:48:05Z</dcterms:created>
  <dcterms:modified xsi:type="dcterms:W3CDTF">2025-08-05T04:48:05Z</dcterms:modified>
</cp:coreProperties>
</file>